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ورقة عمل الكترونية إثراءية - لغتي - التعبير عن المشاعر بالصور - worksheet |  Live Worksheet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92" t="22652" r="19350" b="17253"/>
          <a:stretch/>
        </p:blipFill>
        <p:spPr bwMode="auto">
          <a:xfrm>
            <a:off x="7090756" y="523700"/>
            <a:ext cx="4522124" cy="6035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496291" y="3229736"/>
            <a:ext cx="3449782" cy="523218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اصل</a:t>
            </a:r>
            <a:r>
              <a:rPr kumimoji="0" lang="ar-AE" sz="2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المشاعر المتشابهة</a:t>
            </a:r>
            <a:endParaRPr kumimoji="0" lang="en-US" sz="2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396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6</cp:revision>
  <dcterms:created xsi:type="dcterms:W3CDTF">2023-06-12T08:18:13Z</dcterms:created>
  <dcterms:modified xsi:type="dcterms:W3CDTF">2023-09-11T09:23:33Z</dcterms:modified>
</cp:coreProperties>
</file>